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7510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993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973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015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8134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32115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4837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844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57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266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999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622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211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594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52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971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441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10D50-692E-45C0-BBC6-FFB7ED9045E6}" type="datetimeFigureOut">
              <a:rPr lang="ru-RU" smtClean="0"/>
              <a:t>01.06.2023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73788-FC69-4EBE-9E80-57F56C2F3B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96142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C72F11A-CC1D-4D39-9B58-1C2FAE2D5D90}"/>
              </a:ext>
            </a:extLst>
          </p:cNvPr>
          <p:cNvSpPr/>
          <p:nvPr/>
        </p:nvSpPr>
        <p:spPr>
          <a:xfrm>
            <a:off x="1629743" y="472229"/>
            <a:ext cx="7772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Mirzo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Ulug‘bek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nomidagi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O‘zbekiston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Milliy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Universiteti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Jizzax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filiali</a:t>
            </a:r>
            <a:endParaRPr lang="en-US" sz="2800" b="1" dirty="0"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>
              <a:defRPr/>
            </a:pP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Amaliy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matematika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fakulteti</a:t>
            </a:r>
            <a:endParaRPr lang="en-US" sz="2800" b="1" dirty="0"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>
              <a:defRPr/>
            </a:pP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Kompyuter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ilmlari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va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dasturlash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texnologiyalari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yo‘nalishi</a:t>
            </a: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 </a:t>
            </a:r>
            <a:r>
              <a:rPr lang="en-US" sz="28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talabasi</a:t>
            </a:r>
            <a:endParaRPr lang="en-US" sz="2800" b="1" dirty="0"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  <a:p>
            <a:pPr algn="ctr">
              <a:defRPr/>
            </a:pPr>
            <a:r>
              <a:rPr 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Isoqov Ro‘zimurod</a:t>
            </a:r>
            <a:endParaRPr lang="ru-RU" sz="2800" b="1" dirty="0">
              <a:solidFill>
                <a:srgbClr val="7030A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F324702-00C6-4483-A073-F38FDBFDC475}"/>
              </a:ext>
            </a:extLst>
          </p:cNvPr>
          <p:cNvSpPr/>
          <p:nvPr/>
        </p:nvSpPr>
        <p:spPr>
          <a:xfrm>
            <a:off x="2315543" y="3539083"/>
            <a:ext cx="617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dirty="0" err="1">
                <a:solidFill>
                  <a:srgbClr val="993300"/>
                </a:solidFill>
                <a:latin typeface="Arial" charset="0"/>
              </a:rPr>
              <a:t>Operatsion</a:t>
            </a:r>
            <a:r>
              <a:rPr lang="en-US" sz="2800" b="1" dirty="0">
                <a:solidFill>
                  <a:srgbClr val="993300"/>
                </a:solidFill>
                <a:latin typeface="Arial" charset="0"/>
              </a:rPr>
              <a:t> </a:t>
            </a:r>
            <a:r>
              <a:rPr lang="en-US" sz="2800" b="1" dirty="0" err="1">
                <a:solidFill>
                  <a:srgbClr val="993300"/>
                </a:solidFill>
                <a:latin typeface="Arial" charset="0"/>
              </a:rPr>
              <a:t>tizimlar</a:t>
            </a:r>
            <a:endParaRPr lang="en-US" sz="2800" b="1" dirty="0">
              <a:solidFill>
                <a:srgbClr val="993300"/>
              </a:solidFill>
              <a:latin typeface="Arial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46F8252-C516-4204-B42A-3ADB930D799A}"/>
              </a:ext>
            </a:extLst>
          </p:cNvPr>
          <p:cNvSpPr/>
          <p:nvPr/>
        </p:nvSpPr>
        <p:spPr>
          <a:xfrm>
            <a:off x="1972643" y="4788763"/>
            <a:ext cx="7086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b="1" i="1" dirty="0" err="1">
                <a:latin typeface="Times New Roman" pitchFamily="18" charset="0"/>
                <a:cs typeface="Times New Roman" pitchFamily="18" charset="0"/>
              </a:rPr>
              <a:t>Mavzu</a:t>
            </a:r>
            <a:r>
              <a:rPr lang="en-US" sz="2800" b="1" i="1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800" b="1" dirty="0" err="1">
                <a:latin typeface="Arial" charset="0"/>
              </a:rPr>
              <a:t>Operatsion</a:t>
            </a:r>
            <a:r>
              <a:rPr lang="en-US" sz="2800" b="1" dirty="0">
                <a:latin typeface="Arial" charset="0"/>
              </a:rPr>
              <a:t> </a:t>
            </a:r>
            <a:r>
              <a:rPr lang="en-US" sz="2800" b="1" dirty="0" err="1">
                <a:latin typeface="Arial" charset="0"/>
              </a:rPr>
              <a:t>tizimning</a:t>
            </a:r>
            <a:r>
              <a:rPr lang="en-US" sz="2800" b="1" dirty="0">
                <a:latin typeface="Arial" charset="0"/>
              </a:rPr>
              <a:t> </a:t>
            </a:r>
            <a:r>
              <a:rPr lang="en-US" sz="2800" b="1" dirty="0" err="1">
                <a:latin typeface="Arial" charset="0"/>
              </a:rPr>
              <a:t>himoya</a:t>
            </a:r>
            <a:r>
              <a:rPr lang="en-US" sz="2800" b="1" dirty="0">
                <a:latin typeface="Arial" charset="0"/>
              </a:rPr>
              <a:t> </a:t>
            </a:r>
            <a:r>
              <a:rPr lang="en-US" sz="2800" b="1" dirty="0" err="1">
                <a:latin typeface="Arial" charset="0"/>
              </a:rPr>
              <a:t>vositalari</a:t>
            </a:r>
            <a:r>
              <a:rPr lang="en-US" sz="2800" b="1" dirty="0">
                <a:latin typeface="Arial" charset="0"/>
              </a:rPr>
              <a:t> </a:t>
            </a:r>
            <a:r>
              <a:rPr lang="en-US" sz="2800" b="1" dirty="0" err="1">
                <a:latin typeface="Arial" charset="0"/>
              </a:rPr>
              <a:t>va</a:t>
            </a:r>
            <a:r>
              <a:rPr lang="en-US" sz="2800" b="1" dirty="0">
                <a:latin typeface="Arial" charset="0"/>
              </a:rPr>
              <a:t> </a:t>
            </a:r>
            <a:r>
              <a:rPr lang="en-US" sz="2800" b="1" dirty="0" err="1">
                <a:latin typeface="Arial" charset="0"/>
              </a:rPr>
              <a:t>dasturlari</a:t>
            </a:r>
            <a:r>
              <a:rPr lang="en-US" sz="2800" b="1" dirty="0">
                <a:latin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4943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578543-47A5-4E8D-9EE0-68010C10FB8A}"/>
              </a:ext>
            </a:extLst>
          </p:cNvPr>
          <p:cNvSpPr txBox="1"/>
          <p:nvPr/>
        </p:nvSpPr>
        <p:spPr>
          <a:xfrm>
            <a:off x="1113857" y="1536174"/>
            <a:ext cx="86868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 err="1"/>
              <a:t>Himoya</a:t>
            </a:r>
            <a:r>
              <a:rPr lang="en-US" sz="4000" b="1" dirty="0"/>
              <a:t> </a:t>
            </a:r>
            <a:r>
              <a:rPr lang="en-US" sz="4000" b="1" dirty="0" err="1"/>
              <a:t>vositalari</a:t>
            </a:r>
            <a:r>
              <a:rPr lang="en-US" sz="4000" b="1" dirty="0"/>
              <a:t> </a:t>
            </a:r>
            <a:r>
              <a:rPr lang="en-US" sz="4000" b="1" dirty="0" err="1"/>
              <a:t>va</a:t>
            </a:r>
            <a:r>
              <a:rPr lang="en-US" sz="4000" b="1" dirty="0"/>
              <a:t> </a:t>
            </a:r>
            <a:r>
              <a:rPr lang="en-US" sz="4000" b="1" dirty="0" err="1"/>
              <a:t>dasturlari</a:t>
            </a:r>
            <a:endParaRPr lang="en-US" sz="4000" b="1" dirty="0"/>
          </a:p>
          <a:p>
            <a:r>
              <a:rPr lang="en-US" sz="4000" b="1" dirty="0"/>
              <a:t>Antivirus dasturi</a:t>
            </a:r>
          </a:p>
          <a:p>
            <a:r>
              <a:rPr lang="en-US" sz="4000" b="1" dirty="0"/>
              <a:t>Firewall</a:t>
            </a:r>
          </a:p>
          <a:p>
            <a:r>
              <a:rPr lang="en-US" sz="4000" b="1" dirty="0" err="1"/>
              <a:t>Xakkerlik</a:t>
            </a:r>
            <a:r>
              <a:rPr lang="en-US" sz="4000" b="1" dirty="0"/>
              <a:t> </a:t>
            </a:r>
            <a:r>
              <a:rPr lang="en-US" sz="4000" b="1" dirty="0" err="1"/>
              <a:t>hujumlarini</a:t>
            </a:r>
            <a:r>
              <a:rPr lang="en-US" sz="4000" b="1" dirty="0"/>
              <a:t> </a:t>
            </a:r>
            <a:r>
              <a:rPr lang="en-US" sz="4000" b="1" dirty="0" err="1"/>
              <a:t>aniqlash</a:t>
            </a:r>
            <a:r>
              <a:rPr lang="en-US" sz="4000" b="1" dirty="0"/>
              <a:t> </a:t>
            </a:r>
            <a:r>
              <a:rPr lang="en-US" sz="4000" b="1" dirty="0" err="1"/>
              <a:t>tizimlari</a:t>
            </a:r>
            <a:endParaRPr lang="en-US" sz="4000" b="1" dirty="0"/>
          </a:p>
          <a:p>
            <a:r>
              <a:rPr lang="en-US" sz="4000" b="1" dirty="0" err="1"/>
              <a:t>Ma'lumotlarni</a:t>
            </a:r>
            <a:r>
              <a:rPr lang="en-US" sz="4000" b="1" dirty="0"/>
              <a:t> </a:t>
            </a:r>
            <a:r>
              <a:rPr lang="en-US" sz="4000" b="1" dirty="0" err="1"/>
              <a:t>shifrlash</a:t>
            </a:r>
            <a:r>
              <a:rPr lang="en-US" sz="4000" b="1" dirty="0"/>
              <a:t> </a:t>
            </a:r>
            <a:r>
              <a:rPr lang="en-US" sz="4000" b="1" dirty="0" err="1"/>
              <a:t>vositalari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9844263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0034BB-289A-4A12-A83B-5D995BB32CA4}"/>
              </a:ext>
            </a:extLst>
          </p:cNvPr>
          <p:cNvSpPr txBox="1"/>
          <p:nvPr/>
        </p:nvSpPr>
        <p:spPr>
          <a:xfrm>
            <a:off x="251533" y="1343140"/>
            <a:ext cx="6415597" cy="4171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 err="1"/>
              <a:t>Himoya</a:t>
            </a:r>
            <a:r>
              <a:rPr lang="en-US" b="1" dirty="0"/>
              <a:t> </a:t>
            </a:r>
            <a:r>
              <a:rPr lang="en-US" b="1" dirty="0" err="1"/>
              <a:t>vositalari</a:t>
            </a:r>
            <a:r>
              <a:rPr lang="en-US" b="1" dirty="0"/>
              <a:t> </a:t>
            </a:r>
            <a:r>
              <a:rPr lang="en-US" b="1" dirty="0" err="1"/>
              <a:t>va</a:t>
            </a:r>
            <a:r>
              <a:rPr lang="en-US" b="1" dirty="0"/>
              <a:t> </a:t>
            </a:r>
            <a:r>
              <a:rPr lang="en-US" b="1" dirty="0" err="1"/>
              <a:t>dasturlari</a:t>
            </a:r>
            <a:endParaRPr lang="en-US" b="1" dirty="0"/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dasturlari</a:t>
            </a:r>
            <a:r>
              <a:rPr lang="en-US" dirty="0"/>
              <a:t>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tizimlarini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hujumlardan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mo'ljallangan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xil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</a:t>
            </a:r>
            <a:r>
              <a:rPr lang="en-US" dirty="0"/>
              <a:t> </a:t>
            </a:r>
            <a:r>
              <a:rPr lang="en-US" dirty="0" err="1"/>
              <a:t>ilovalariga</a:t>
            </a:r>
            <a:r>
              <a:rPr lang="en-US" dirty="0"/>
              <a:t> </a:t>
            </a:r>
            <a:r>
              <a:rPr lang="en-US" dirty="0" err="1"/>
              <a:t>ishora</a:t>
            </a:r>
            <a:r>
              <a:rPr lang="en-US" dirty="0"/>
              <a:t> </a:t>
            </a:r>
            <a:r>
              <a:rPr lang="en-US" dirty="0" err="1"/>
              <a:t>qiladi</a:t>
            </a:r>
            <a:r>
              <a:rPr lang="en-US" dirty="0"/>
              <a:t>. </a:t>
            </a:r>
            <a:r>
              <a:rPr lang="en-US" dirty="0" err="1"/>
              <a:t>Ushbu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xavfsiz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viruslar</a:t>
            </a:r>
            <a:r>
              <a:rPr lang="en-US" dirty="0"/>
              <a:t>,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, </a:t>
            </a:r>
            <a:r>
              <a:rPr lang="en-US" dirty="0" err="1"/>
              <a:t>josuslik</a:t>
            </a:r>
            <a:r>
              <a:rPr lang="en-US" dirty="0"/>
              <a:t> </a:t>
            </a:r>
            <a:r>
              <a:rPr lang="en-US" dirty="0" err="1"/>
              <a:t>dasturlari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kiberhujumlar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tahdidlardan</a:t>
            </a:r>
            <a:r>
              <a:rPr lang="en-US" dirty="0"/>
              <a:t> </a:t>
            </a:r>
            <a:r>
              <a:rPr lang="en-US" dirty="0" err="1"/>
              <a:t>himoyalanganligini</a:t>
            </a:r>
            <a:r>
              <a:rPr lang="en-US" dirty="0"/>
              <a:t> </a:t>
            </a:r>
            <a:r>
              <a:rPr lang="en-US" dirty="0" err="1"/>
              <a:t>ta'minlashda</a:t>
            </a:r>
            <a:r>
              <a:rPr lang="en-US" dirty="0"/>
              <a:t> </a:t>
            </a:r>
            <a:r>
              <a:rPr lang="en-US" dirty="0" err="1"/>
              <a:t>muhim</a:t>
            </a:r>
            <a:r>
              <a:rPr lang="en-US" dirty="0"/>
              <a:t> </a:t>
            </a:r>
            <a:r>
              <a:rPr lang="en-US" dirty="0" err="1"/>
              <a:t>ahamiyatga</a:t>
            </a:r>
            <a:r>
              <a:rPr lang="en-US" dirty="0"/>
              <a:t> </a:t>
            </a:r>
            <a:r>
              <a:rPr lang="en-US" dirty="0" err="1"/>
              <a:t>ega</a:t>
            </a:r>
            <a:r>
              <a:rPr lang="en-US" dirty="0"/>
              <a:t>.</a:t>
            </a:r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dasturlari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harakatlardan</a:t>
            </a:r>
            <a:r>
              <a:rPr lang="en-US" dirty="0"/>
              <a:t> </a:t>
            </a:r>
            <a:r>
              <a:rPr lang="en-US" dirty="0" err="1"/>
              <a:t>keng</a:t>
            </a:r>
            <a:r>
              <a:rPr lang="en-US" dirty="0"/>
              <a:t> </a:t>
            </a:r>
            <a:r>
              <a:rPr lang="en-US" dirty="0" err="1"/>
              <a:t>qamrovli</a:t>
            </a:r>
            <a:r>
              <a:rPr lang="en-US" dirty="0"/>
              <a:t> </a:t>
            </a:r>
            <a:r>
              <a:rPr lang="en-US" dirty="0" err="1"/>
              <a:t>himoyani</a:t>
            </a:r>
            <a:r>
              <a:rPr lang="en-US" dirty="0"/>
              <a:t> </a:t>
            </a:r>
            <a:r>
              <a:rPr lang="en-US" dirty="0" err="1"/>
              <a:t>ta'minlash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birgalikda</a:t>
            </a:r>
            <a:r>
              <a:rPr lang="en-US" dirty="0"/>
              <a:t> </a:t>
            </a:r>
            <a:r>
              <a:rPr lang="en-US" dirty="0" err="1"/>
              <a:t>ishlashga</a:t>
            </a:r>
            <a:r>
              <a:rPr lang="en-US" dirty="0"/>
              <a:t> </a:t>
            </a:r>
            <a:r>
              <a:rPr lang="en-US" dirty="0" err="1"/>
              <a:t>mo'ljallangan</a:t>
            </a:r>
            <a:r>
              <a:rPr lang="en-US" dirty="0"/>
              <a:t>. </a:t>
            </a:r>
            <a:r>
              <a:rPr lang="en-US" dirty="0" err="1"/>
              <a:t>Ularga</a:t>
            </a:r>
            <a:r>
              <a:rPr lang="en-US" dirty="0"/>
              <a:t> antivirus </a:t>
            </a:r>
            <a:r>
              <a:rPr lang="en-US" dirty="0" err="1"/>
              <a:t>dasturlari</a:t>
            </a:r>
            <a:r>
              <a:rPr lang="en-US" dirty="0"/>
              <a:t>,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devorlari</a:t>
            </a:r>
            <a:r>
              <a:rPr lang="en-US" dirty="0"/>
              <a:t>, </a:t>
            </a:r>
            <a:r>
              <a:rPr lang="en-US" dirty="0" err="1"/>
              <a:t>hujumlarni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tizimlari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 </a:t>
            </a:r>
            <a:r>
              <a:rPr lang="en-US" dirty="0" err="1"/>
              <a:t>kiradi</a:t>
            </a:r>
            <a:r>
              <a:rPr lang="en-US" dirty="0"/>
              <a:t>.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299549E-4E1E-4E92-9E74-48181E710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583" y="1023150"/>
            <a:ext cx="4811698" cy="481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79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BAB29C-0B66-48F2-B943-071CB778735E}"/>
              </a:ext>
            </a:extLst>
          </p:cNvPr>
          <p:cNvSpPr txBox="1"/>
          <p:nvPr/>
        </p:nvSpPr>
        <p:spPr>
          <a:xfrm>
            <a:off x="305346" y="1027348"/>
            <a:ext cx="6098958" cy="4803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/>
              <a:t>Antivirus </a:t>
            </a:r>
            <a:r>
              <a:rPr lang="en-US" b="1" dirty="0" err="1"/>
              <a:t>dasturiy</a:t>
            </a:r>
            <a:r>
              <a:rPr lang="en-US" b="1" dirty="0"/>
              <a:t> </a:t>
            </a:r>
            <a:r>
              <a:rPr lang="en-US" b="1" dirty="0" err="1"/>
              <a:t>ta'minot</a:t>
            </a:r>
            <a:endParaRPr lang="en-US" b="1" dirty="0"/>
          </a:p>
          <a:p>
            <a:pPr algn="just">
              <a:lnSpc>
                <a:spcPct val="114000"/>
              </a:lnSpc>
            </a:pPr>
            <a:r>
              <a:rPr lang="en-US" dirty="0"/>
              <a:t>	Antivirus dasturi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eng</a:t>
            </a:r>
            <a:r>
              <a:rPr lang="en-US" dirty="0"/>
              <a:t> </a:t>
            </a:r>
            <a:r>
              <a:rPr lang="en-US" dirty="0" err="1"/>
              <a:t>muhim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vositalaridan</a:t>
            </a:r>
            <a:r>
              <a:rPr lang="en-US" dirty="0"/>
              <a:t> </a:t>
            </a:r>
            <a:r>
              <a:rPr lang="en-US" dirty="0" err="1"/>
              <a:t>biridir</a:t>
            </a:r>
            <a:r>
              <a:rPr lang="en-US" dirty="0"/>
              <a:t>. U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tizimidan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, </a:t>
            </a:r>
            <a:r>
              <a:rPr lang="en-US" dirty="0" err="1"/>
              <a:t>oldini</a:t>
            </a:r>
            <a:r>
              <a:rPr lang="en-US" dirty="0"/>
              <a:t> </a:t>
            </a:r>
            <a:r>
              <a:rPr lang="en-US" dirty="0" err="1"/>
              <a:t>olish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tashlash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mo'ljallangan</a:t>
            </a:r>
            <a:r>
              <a:rPr lang="en-US" dirty="0"/>
              <a:t>. Antivirus dasturi </a:t>
            </a:r>
            <a:r>
              <a:rPr lang="en-US" dirty="0" err="1"/>
              <a:t>kompyuterdagi</a:t>
            </a:r>
            <a:r>
              <a:rPr lang="en-US" dirty="0"/>
              <a:t> </a:t>
            </a:r>
            <a:r>
              <a:rPr lang="en-US" dirty="0" err="1"/>
              <a:t>fayllar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kataloglarni</a:t>
            </a:r>
            <a:r>
              <a:rPr lang="en-US" dirty="0"/>
              <a:t> </a:t>
            </a:r>
            <a:r>
              <a:rPr lang="en-US" dirty="0" err="1"/>
              <a:t>ma'lum</a:t>
            </a:r>
            <a:r>
              <a:rPr lang="en-US" dirty="0"/>
              <a:t> </a:t>
            </a:r>
            <a:r>
              <a:rPr lang="en-US" dirty="0" err="1"/>
              <a:t>viruslar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imzolari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skanerlash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ishlaydi</a:t>
            </a:r>
            <a:r>
              <a:rPr lang="en-US" dirty="0"/>
              <a:t>.</a:t>
            </a:r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Viruslarni</a:t>
            </a:r>
            <a:r>
              <a:rPr lang="en-US" dirty="0"/>
              <a:t> </a:t>
            </a:r>
            <a:r>
              <a:rPr lang="en-US" dirty="0" err="1"/>
              <a:t>aniqlashdan</a:t>
            </a:r>
            <a:r>
              <a:rPr lang="en-US" dirty="0"/>
              <a:t> </a:t>
            </a:r>
            <a:r>
              <a:rPr lang="en-US" dirty="0" err="1"/>
              <a:t>tashqari</a:t>
            </a:r>
            <a:r>
              <a:rPr lang="en-US" dirty="0"/>
              <a:t>, </a:t>
            </a:r>
            <a:r>
              <a:rPr lang="en-US" dirty="0" err="1"/>
              <a:t>zamonaviy</a:t>
            </a:r>
            <a:r>
              <a:rPr lang="en-US" dirty="0"/>
              <a:t> antivirus dasturi </a:t>
            </a:r>
            <a:r>
              <a:rPr lang="en-US" dirty="0" err="1"/>
              <a:t>yangi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noma'lum</a:t>
            </a:r>
            <a:r>
              <a:rPr lang="en-US" dirty="0"/>
              <a:t> </a:t>
            </a:r>
            <a:r>
              <a:rPr lang="en-US" dirty="0" err="1"/>
              <a:t>tahdidlarni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oldini</a:t>
            </a:r>
            <a:r>
              <a:rPr lang="en-US" dirty="0"/>
              <a:t> </a:t>
            </a:r>
            <a:r>
              <a:rPr lang="en-US" dirty="0" err="1"/>
              <a:t>olish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elektron</a:t>
            </a:r>
            <a:r>
              <a:rPr lang="en-US" dirty="0"/>
              <a:t> </a:t>
            </a:r>
            <a:r>
              <a:rPr lang="en-US" dirty="0" err="1"/>
              <a:t>pochtani</a:t>
            </a:r>
            <a:r>
              <a:rPr lang="en-US" dirty="0"/>
              <a:t> </a:t>
            </a:r>
            <a:r>
              <a:rPr lang="en-US" dirty="0" err="1"/>
              <a:t>filtrlash</a:t>
            </a:r>
            <a:r>
              <a:rPr lang="en-US" dirty="0"/>
              <a:t>, </a:t>
            </a:r>
            <a:r>
              <a:rPr lang="en-US" dirty="0" err="1"/>
              <a:t>veb-himoya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xatti-harakatlarga</a:t>
            </a:r>
            <a:r>
              <a:rPr lang="en-US" dirty="0"/>
              <a:t> </a:t>
            </a:r>
            <a:r>
              <a:rPr lang="en-US" dirty="0" err="1"/>
              <a:t>asoslangan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xususiyatlarni</a:t>
            </a:r>
            <a:r>
              <a:rPr lang="en-US" dirty="0"/>
              <a:t> ham </a:t>
            </a:r>
            <a:r>
              <a:rPr lang="en-US" dirty="0" err="1"/>
              <a:t>o'z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 Antivirus dasturi </a:t>
            </a:r>
            <a:r>
              <a:rPr lang="en-US" dirty="0" err="1"/>
              <a:t>o'z</a:t>
            </a:r>
            <a:r>
              <a:rPr lang="en-US" dirty="0"/>
              <a:t> </a:t>
            </a:r>
            <a:r>
              <a:rPr lang="en-US" dirty="0" err="1"/>
              <a:t>tizimi</a:t>
            </a:r>
            <a:r>
              <a:rPr lang="en-US" dirty="0"/>
              <a:t> </a:t>
            </a:r>
            <a:r>
              <a:rPr lang="en-US" dirty="0" err="1"/>
              <a:t>xavfsizligini</a:t>
            </a:r>
            <a:r>
              <a:rPr lang="en-US" dirty="0"/>
              <a:t> </a:t>
            </a:r>
            <a:r>
              <a:rPr lang="en-US" dirty="0" err="1"/>
              <a:t>ta'minlamoqchi</a:t>
            </a:r>
            <a:r>
              <a:rPr lang="en-US" dirty="0"/>
              <a:t> </a:t>
            </a:r>
            <a:r>
              <a:rPr lang="en-US" dirty="0" err="1"/>
              <a:t>bo'lgan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foydalanuvchisi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bo'lishi</a:t>
            </a:r>
            <a:r>
              <a:rPr lang="en-US" dirty="0"/>
              <a:t> </a:t>
            </a:r>
            <a:r>
              <a:rPr lang="en-US" dirty="0" err="1"/>
              <a:t>shart</a:t>
            </a:r>
            <a:r>
              <a:rPr lang="en-US" dirty="0"/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73ADEF2-5592-4101-B48D-6913972F0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447" y="962856"/>
            <a:ext cx="4932285" cy="493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64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F75A1DA-2B77-4340-A586-2FAFB81C063B}"/>
              </a:ext>
            </a:extLst>
          </p:cNvPr>
          <p:cNvSpPr txBox="1"/>
          <p:nvPr/>
        </p:nvSpPr>
        <p:spPr>
          <a:xfrm>
            <a:off x="263728" y="1185244"/>
            <a:ext cx="6098958" cy="4487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/>
              <a:t>Firewall</a:t>
            </a:r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devorlari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yana</a:t>
            </a:r>
            <a:r>
              <a:rPr lang="en-US" dirty="0"/>
              <a:t> </a:t>
            </a:r>
            <a:r>
              <a:rPr lang="en-US" dirty="0" err="1"/>
              <a:t>bir</a:t>
            </a:r>
            <a:r>
              <a:rPr lang="en-US" dirty="0"/>
              <a:t> </a:t>
            </a:r>
            <a:r>
              <a:rPr lang="en-US" dirty="0" err="1"/>
              <a:t>muhim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vositasidir</a:t>
            </a:r>
            <a:r>
              <a:rPr lang="en-US" dirty="0"/>
              <a:t>. Firewall -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oldindan</a:t>
            </a:r>
            <a:r>
              <a:rPr lang="en-US" dirty="0"/>
              <a:t> </a:t>
            </a:r>
            <a:r>
              <a:rPr lang="en-US" dirty="0" err="1"/>
              <a:t>belgilangan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qoidalari</a:t>
            </a:r>
            <a:r>
              <a:rPr lang="en-US" dirty="0"/>
              <a:t> </a:t>
            </a:r>
            <a:r>
              <a:rPr lang="en-US" dirty="0" err="1"/>
              <a:t>asosida</a:t>
            </a:r>
            <a:r>
              <a:rPr lang="en-US" dirty="0"/>
              <a:t> </a:t>
            </a:r>
            <a:r>
              <a:rPr lang="en-US" dirty="0" err="1"/>
              <a:t>kiruvchi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chiquvchi</a:t>
            </a:r>
            <a:r>
              <a:rPr lang="en-US" dirty="0"/>
              <a:t> </a:t>
            </a:r>
            <a:r>
              <a:rPr lang="en-US" dirty="0" err="1"/>
              <a:t>tarmoq</a:t>
            </a:r>
            <a:r>
              <a:rPr lang="en-US" dirty="0"/>
              <a:t> </a:t>
            </a:r>
            <a:r>
              <a:rPr lang="en-US" dirty="0" err="1"/>
              <a:t>trafigini</a:t>
            </a:r>
            <a:r>
              <a:rPr lang="en-US" dirty="0"/>
              <a:t> </a:t>
            </a:r>
            <a:r>
              <a:rPr lang="en-US" dirty="0" err="1"/>
              <a:t>kuzatuvchi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qiluvchi</a:t>
            </a:r>
            <a:r>
              <a:rPr lang="en-US" dirty="0"/>
              <a:t> </a:t>
            </a:r>
            <a:r>
              <a:rPr lang="en-US" dirty="0" err="1"/>
              <a:t>tarmoq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tizimi</a:t>
            </a:r>
            <a:r>
              <a:rPr lang="en-US" dirty="0"/>
              <a:t>. </a:t>
            </a:r>
            <a:r>
              <a:rPr lang="en-US" dirty="0" err="1"/>
              <a:t>Firewallar</a:t>
            </a:r>
            <a:r>
              <a:rPr lang="en-US" dirty="0"/>
              <a:t> apparat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ta'minotga</a:t>
            </a:r>
            <a:r>
              <a:rPr lang="en-US" dirty="0"/>
              <a:t> </a:t>
            </a:r>
            <a:r>
              <a:rPr lang="en-US" dirty="0" err="1"/>
              <a:t>asoslangan</a:t>
            </a:r>
            <a:r>
              <a:rPr lang="en-US" dirty="0"/>
              <a:t> </a:t>
            </a:r>
            <a:r>
              <a:rPr lang="en-US" dirty="0" err="1"/>
              <a:t>bo'lishi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tizimiga</a:t>
            </a:r>
            <a:r>
              <a:rPr lang="en-US" dirty="0"/>
              <a:t> </a:t>
            </a:r>
            <a:r>
              <a:rPr lang="en-US" dirty="0" err="1"/>
              <a:t>ruxsatsiz</a:t>
            </a:r>
            <a:r>
              <a:rPr lang="en-US" dirty="0"/>
              <a:t> </a:t>
            </a:r>
            <a:r>
              <a:rPr lang="en-US" dirty="0" err="1"/>
              <a:t>kirishni</a:t>
            </a:r>
            <a:r>
              <a:rPr lang="en-US" dirty="0"/>
              <a:t> </a:t>
            </a:r>
            <a:r>
              <a:rPr lang="en-US" dirty="0" err="1"/>
              <a:t>oldini</a:t>
            </a:r>
            <a:r>
              <a:rPr lang="en-US" dirty="0"/>
              <a:t> </a:t>
            </a:r>
            <a:r>
              <a:rPr lang="en-US" dirty="0" err="1"/>
              <a:t>olish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mo'ljallangan</a:t>
            </a:r>
            <a:r>
              <a:rPr lang="en-US" dirty="0"/>
              <a:t>.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devorlari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trafikni</a:t>
            </a:r>
            <a:r>
              <a:rPr lang="en-US" dirty="0"/>
              <a:t> </a:t>
            </a:r>
            <a:r>
              <a:rPr lang="en-US" dirty="0" err="1"/>
              <a:t>blokirovka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kiberhujumlardan</a:t>
            </a:r>
            <a:r>
              <a:rPr lang="en-US" dirty="0"/>
              <a:t> </a:t>
            </a:r>
            <a:r>
              <a:rPr lang="en-US" dirty="0" err="1"/>
              <a:t>qo'shimcha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qatlamini</a:t>
            </a:r>
            <a:r>
              <a:rPr lang="en-US" dirty="0"/>
              <a:t> </a:t>
            </a:r>
            <a:r>
              <a:rPr lang="en-US" dirty="0" err="1"/>
              <a:t>ta'minlaydi</a:t>
            </a:r>
            <a:r>
              <a:rPr lang="en-US" dirty="0"/>
              <a:t>. </a:t>
            </a:r>
            <a:r>
              <a:rPr lang="en-US" dirty="0" err="1"/>
              <a:t>Shuningdek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dasturlarning</a:t>
            </a:r>
            <a:r>
              <a:rPr lang="en-US" dirty="0"/>
              <a:t> </a:t>
            </a:r>
            <a:r>
              <a:rPr lang="en-US" dirty="0" err="1"/>
              <a:t>buyruq-nazorat</a:t>
            </a:r>
            <a:r>
              <a:rPr lang="en-US" dirty="0"/>
              <a:t> </a:t>
            </a:r>
            <a:r>
              <a:rPr lang="en-US" dirty="0" err="1"/>
              <a:t>serverlari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bog'lanishini</a:t>
            </a:r>
            <a:r>
              <a:rPr lang="en-US" dirty="0"/>
              <a:t> </a:t>
            </a:r>
            <a:r>
              <a:rPr lang="en-US" dirty="0" err="1"/>
              <a:t>oldini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shu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 </a:t>
            </a:r>
            <a:r>
              <a:rPr lang="en-US" dirty="0" err="1"/>
              <a:t>o'g'irlanishi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yo'qolishining</a:t>
            </a:r>
            <a:r>
              <a:rPr lang="en-US" dirty="0"/>
              <a:t> </a:t>
            </a:r>
            <a:r>
              <a:rPr lang="en-US" dirty="0" err="1"/>
              <a:t>oldini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9C8A4E-1C94-4206-A8DE-68F64D16A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605" y="1068068"/>
            <a:ext cx="4721862" cy="472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28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55CB77-9170-4D66-8A0F-06F0A170EDFB}"/>
              </a:ext>
            </a:extLst>
          </p:cNvPr>
          <p:cNvSpPr txBox="1"/>
          <p:nvPr/>
        </p:nvSpPr>
        <p:spPr>
          <a:xfrm>
            <a:off x="266718" y="1185243"/>
            <a:ext cx="6231735" cy="4487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sz="1800" b="1" dirty="0" err="1"/>
              <a:t>Xakkerlik</a:t>
            </a:r>
            <a:r>
              <a:rPr lang="en-US" sz="1800" b="1" dirty="0"/>
              <a:t> </a:t>
            </a:r>
            <a:r>
              <a:rPr lang="en-US" sz="1800" b="1" dirty="0" err="1"/>
              <a:t>hujumlarini</a:t>
            </a:r>
            <a:r>
              <a:rPr lang="en-US" sz="1800" b="1" dirty="0"/>
              <a:t> </a:t>
            </a:r>
            <a:r>
              <a:rPr lang="en-US" sz="1800" b="1" dirty="0" err="1"/>
              <a:t>aniqlash</a:t>
            </a:r>
            <a:r>
              <a:rPr lang="en-US" sz="1800" b="1" dirty="0"/>
              <a:t> </a:t>
            </a:r>
          </a:p>
          <a:p>
            <a:pPr algn="just">
              <a:lnSpc>
                <a:spcPct val="114000"/>
              </a:lnSpc>
            </a:pPr>
            <a:r>
              <a:rPr lang="en-US" sz="1800" dirty="0"/>
              <a:t>	</a:t>
            </a:r>
            <a:r>
              <a:rPr lang="en-US" sz="1800" dirty="0" err="1"/>
              <a:t>Xakkerlik</a:t>
            </a:r>
            <a:r>
              <a:rPr lang="en-US" sz="1800" dirty="0"/>
              <a:t> </a:t>
            </a:r>
            <a:r>
              <a:rPr lang="en-US" sz="1800" dirty="0" err="1"/>
              <a:t>hujumlarini</a:t>
            </a:r>
            <a:r>
              <a:rPr lang="en-US" sz="1800" dirty="0"/>
              <a:t> </a:t>
            </a:r>
            <a:r>
              <a:rPr lang="en-US" sz="1800" dirty="0" err="1"/>
              <a:t>aniqlash</a:t>
            </a:r>
            <a:r>
              <a:rPr lang="en-US" sz="1800" dirty="0"/>
              <a:t>(IDS)</a:t>
            </a:r>
            <a:r>
              <a:rPr lang="en-US" dirty="0"/>
              <a:t>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tizimini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faoliyat</a:t>
            </a:r>
            <a:r>
              <a:rPr lang="en-US" dirty="0"/>
              <a:t> </a:t>
            </a:r>
            <a:r>
              <a:rPr lang="en-US" dirty="0" err="1"/>
              <a:t>belgilaridan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qiluvchi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vositalaridir</a:t>
            </a:r>
            <a:r>
              <a:rPr lang="en-US" dirty="0"/>
              <a:t>. IDS </a:t>
            </a:r>
            <a:r>
              <a:rPr lang="en-US" dirty="0" err="1"/>
              <a:t>foydalanuvchilarni</a:t>
            </a:r>
            <a:r>
              <a:rPr lang="en-US" dirty="0"/>
              <a:t> port </a:t>
            </a:r>
            <a:r>
              <a:rPr lang="en-US" dirty="0" err="1"/>
              <a:t>skanerlari</a:t>
            </a:r>
            <a:r>
              <a:rPr lang="en-US" dirty="0"/>
              <a:t>, </a:t>
            </a:r>
            <a:r>
              <a:rPr lang="en-US" dirty="0" err="1"/>
              <a:t>shafqatsiz</a:t>
            </a:r>
            <a:r>
              <a:rPr lang="en-US" dirty="0"/>
              <a:t> </a:t>
            </a:r>
            <a:r>
              <a:rPr lang="en-US" dirty="0" err="1"/>
              <a:t>kuchlar</a:t>
            </a:r>
            <a:r>
              <a:rPr lang="en-US" dirty="0"/>
              <a:t> </a:t>
            </a:r>
            <a:r>
              <a:rPr lang="en-US" dirty="0" err="1"/>
              <a:t>hujumlari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shubhali</a:t>
            </a:r>
            <a:r>
              <a:rPr lang="en-US" dirty="0"/>
              <a:t> </a:t>
            </a:r>
            <a:r>
              <a:rPr lang="en-US" dirty="0" err="1"/>
              <a:t>harakatlar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ehtimoliy</a:t>
            </a:r>
            <a:r>
              <a:rPr lang="en-US" dirty="0"/>
              <a:t> </a:t>
            </a:r>
            <a:r>
              <a:rPr lang="en-US" dirty="0" err="1"/>
              <a:t>hujumlarni</a:t>
            </a:r>
            <a:r>
              <a:rPr lang="en-US" dirty="0"/>
              <a:t> </a:t>
            </a:r>
            <a:r>
              <a:rPr lang="en-US" dirty="0" err="1"/>
              <a:t>aniqlashi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ogohlantirishi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</a:p>
          <a:p>
            <a:pPr algn="just">
              <a:lnSpc>
                <a:spcPct val="114000"/>
              </a:lnSpc>
            </a:pPr>
            <a:r>
              <a:rPr lang="en-US" dirty="0"/>
              <a:t>	IDS </a:t>
            </a:r>
            <a:r>
              <a:rPr lang="en-US" dirty="0" err="1"/>
              <a:t>tarmoq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hostga</a:t>
            </a:r>
            <a:r>
              <a:rPr lang="en-US" dirty="0"/>
              <a:t> </a:t>
            </a:r>
            <a:r>
              <a:rPr lang="en-US" dirty="0" err="1"/>
              <a:t>asoslangan</a:t>
            </a:r>
            <a:r>
              <a:rPr lang="en-US" dirty="0"/>
              <a:t> </a:t>
            </a:r>
            <a:r>
              <a:rPr lang="en-US" dirty="0" err="1"/>
              <a:t>bo'lishi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Tarmoqqa</a:t>
            </a:r>
            <a:r>
              <a:rPr lang="en-US" dirty="0"/>
              <a:t> </a:t>
            </a:r>
            <a:r>
              <a:rPr lang="en-US" dirty="0" err="1"/>
              <a:t>asoslangan</a:t>
            </a:r>
            <a:r>
              <a:rPr lang="en-US" dirty="0"/>
              <a:t> IDS </a:t>
            </a:r>
            <a:r>
              <a:rPr lang="en-US" dirty="0" err="1"/>
              <a:t>tarmoq</a:t>
            </a:r>
            <a:r>
              <a:rPr lang="en-US" dirty="0"/>
              <a:t> </a:t>
            </a:r>
            <a:r>
              <a:rPr lang="en-US" dirty="0" err="1"/>
              <a:t>trafigini</a:t>
            </a:r>
            <a:r>
              <a:rPr lang="en-US" dirty="0"/>
              <a:t> </a:t>
            </a:r>
            <a:r>
              <a:rPr lang="en-US" dirty="0" err="1"/>
              <a:t>shubhali</a:t>
            </a:r>
            <a:r>
              <a:rPr lang="en-US" dirty="0"/>
              <a:t> harakat </a:t>
            </a:r>
            <a:r>
              <a:rPr lang="en-US" dirty="0" err="1"/>
              <a:t>belgilari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qiladi</a:t>
            </a:r>
            <a:r>
              <a:rPr lang="en-US" dirty="0"/>
              <a:t>, </a:t>
            </a:r>
            <a:r>
              <a:rPr lang="en-US" dirty="0" err="1"/>
              <a:t>hostga</a:t>
            </a:r>
            <a:r>
              <a:rPr lang="en-US" dirty="0"/>
              <a:t> </a:t>
            </a:r>
            <a:r>
              <a:rPr lang="en-US" dirty="0" err="1"/>
              <a:t>asoslangan</a:t>
            </a:r>
            <a:r>
              <a:rPr lang="en-US" dirty="0"/>
              <a:t> IDS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shaxsiy</a:t>
            </a:r>
            <a:r>
              <a:rPr lang="en-US" dirty="0"/>
              <a:t>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tizimlarini</a:t>
            </a:r>
            <a:r>
              <a:rPr lang="en-US" dirty="0"/>
              <a:t> </a:t>
            </a:r>
            <a:r>
              <a:rPr lang="en-US" dirty="0" err="1"/>
              <a:t>bosqin</a:t>
            </a:r>
            <a:r>
              <a:rPr lang="en-US" dirty="0"/>
              <a:t> </a:t>
            </a:r>
            <a:r>
              <a:rPr lang="en-US" dirty="0" err="1"/>
              <a:t>belgilari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nazorat</a:t>
            </a:r>
            <a:r>
              <a:rPr lang="en-US" dirty="0"/>
              <a:t> </a:t>
            </a:r>
            <a:r>
              <a:rPr lang="en-US" dirty="0" err="1"/>
              <a:t>qiladi</a:t>
            </a:r>
            <a:r>
              <a:rPr lang="en-US" dirty="0"/>
              <a:t>. IDS </a:t>
            </a:r>
            <a:r>
              <a:rPr lang="en-US" dirty="0" err="1"/>
              <a:t>foydalanuvchilarga</a:t>
            </a:r>
            <a:r>
              <a:rPr lang="en-US" dirty="0"/>
              <a:t> </a:t>
            </a:r>
            <a:r>
              <a:rPr lang="en-US" dirty="0" err="1"/>
              <a:t>potentsial</a:t>
            </a:r>
            <a:r>
              <a:rPr lang="en-US" dirty="0"/>
              <a:t> </a:t>
            </a:r>
            <a:r>
              <a:rPr lang="en-US" dirty="0" err="1"/>
              <a:t>tahdidlarni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jiddiy</a:t>
            </a:r>
            <a:r>
              <a:rPr lang="en-US" dirty="0"/>
              <a:t> </a:t>
            </a:r>
            <a:r>
              <a:rPr lang="en-US" dirty="0" err="1"/>
              <a:t>zarar</a:t>
            </a:r>
            <a:r>
              <a:rPr lang="en-US" dirty="0"/>
              <a:t> </a:t>
            </a:r>
            <a:r>
              <a:rPr lang="en-US" dirty="0" err="1"/>
              <a:t>yetkazishdan</a:t>
            </a:r>
            <a:r>
              <a:rPr lang="en-US" dirty="0"/>
              <a:t> </a:t>
            </a:r>
            <a:r>
              <a:rPr lang="en-US" dirty="0" err="1"/>
              <a:t>oldin</a:t>
            </a:r>
            <a:r>
              <a:rPr lang="en-US" dirty="0"/>
              <a:t> </a:t>
            </a:r>
            <a:r>
              <a:rPr lang="en-US" dirty="0" err="1"/>
              <a:t>tezda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ularga</a:t>
            </a:r>
            <a:r>
              <a:rPr lang="en-US" dirty="0"/>
              <a:t> </a:t>
            </a:r>
            <a:r>
              <a:rPr lang="en-US" dirty="0" err="1"/>
              <a:t>javob</a:t>
            </a:r>
            <a:r>
              <a:rPr lang="en-US" dirty="0"/>
              <a:t> </a:t>
            </a:r>
            <a:r>
              <a:rPr lang="en-US" dirty="0" err="1"/>
              <a:t>berishga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029DD77-E9A3-4053-8145-FFFB39F2E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835" y="1079784"/>
            <a:ext cx="4698432" cy="469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2930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974228-49F4-4F5F-AD4D-3EC479C8999C}"/>
              </a:ext>
            </a:extLst>
          </p:cNvPr>
          <p:cNvSpPr txBox="1"/>
          <p:nvPr/>
        </p:nvSpPr>
        <p:spPr>
          <a:xfrm>
            <a:off x="322322" y="1027347"/>
            <a:ext cx="6098958" cy="4803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 err="1"/>
              <a:t>Ma'lumotlarni</a:t>
            </a:r>
            <a:r>
              <a:rPr lang="en-US" b="1" dirty="0"/>
              <a:t> </a:t>
            </a:r>
            <a:r>
              <a:rPr lang="en-US" b="1" dirty="0" err="1"/>
              <a:t>shifrlash</a:t>
            </a:r>
            <a:r>
              <a:rPr lang="en-US" b="1" dirty="0"/>
              <a:t> </a:t>
            </a:r>
            <a:r>
              <a:rPr lang="en-US" b="1" dirty="0" err="1"/>
              <a:t>vositalari</a:t>
            </a:r>
            <a:endParaRPr lang="en-US" b="1" dirty="0"/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muhim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vositasidir</a:t>
            </a:r>
            <a:r>
              <a:rPr lang="en-US" dirty="0"/>
              <a:t>. </a:t>
            </a:r>
            <a:r>
              <a:rPr lang="en-US" dirty="0" err="1"/>
              <a:t>Shifrlash</a:t>
            </a:r>
            <a:r>
              <a:rPr lang="en-US" dirty="0"/>
              <a:t> -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shifrga</a:t>
            </a:r>
            <a:r>
              <a:rPr lang="en-US" dirty="0"/>
              <a:t> </a:t>
            </a:r>
            <a:r>
              <a:rPr lang="en-US" dirty="0" err="1"/>
              <a:t>aylantirish</a:t>
            </a:r>
            <a:r>
              <a:rPr lang="en-US" dirty="0"/>
              <a:t> </a:t>
            </a:r>
            <a:r>
              <a:rPr lang="en-US" dirty="0" err="1"/>
              <a:t>jarayoni</a:t>
            </a:r>
            <a:r>
              <a:rPr lang="en-US" dirty="0"/>
              <a:t> </a:t>
            </a:r>
            <a:r>
              <a:rPr lang="en-US" dirty="0" err="1"/>
              <a:t>bo'lib</a:t>
            </a:r>
            <a:r>
              <a:rPr lang="en-US" dirty="0"/>
              <a:t>, </a:t>
            </a:r>
            <a:r>
              <a:rPr lang="en-US" dirty="0" err="1"/>
              <a:t>uni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parolini</a:t>
            </a:r>
            <a:r>
              <a:rPr lang="en-US" dirty="0"/>
              <a:t> </a:t>
            </a:r>
            <a:r>
              <a:rPr lang="en-US" dirty="0" err="1"/>
              <a:t>ochish</a:t>
            </a:r>
            <a:r>
              <a:rPr lang="en-US" dirty="0"/>
              <a:t> </a:t>
            </a:r>
            <a:r>
              <a:rPr lang="en-US" dirty="0" err="1"/>
              <a:t>kalitiga</a:t>
            </a:r>
            <a:r>
              <a:rPr lang="en-US" dirty="0"/>
              <a:t> </a:t>
            </a:r>
            <a:r>
              <a:rPr lang="en-US" dirty="0" err="1"/>
              <a:t>ega</a:t>
            </a:r>
            <a:r>
              <a:rPr lang="en-US" dirty="0"/>
              <a:t> </a:t>
            </a:r>
            <a:r>
              <a:rPr lang="en-US" dirty="0" err="1"/>
              <a:t>bo'lmagan</a:t>
            </a:r>
            <a:r>
              <a:rPr lang="en-US" dirty="0"/>
              <a:t> </a:t>
            </a:r>
            <a:r>
              <a:rPr lang="en-US" dirty="0" err="1"/>
              <a:t>har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kishi</a:t>
            </a:r>
            <a:r>
              <a:rPr lang="en-US" dirty="0"/>
              <a:t> </a:t>
            </a:r>
            <a:r>
              <a:rPr lang="en-US" dirty="0" err="1"/>
              <a:t>o'qiy</a:t>
            </a:r>
            <a:r>
              <a:rPr lang="en-US" dirty="0"/>
              <a:t> </a:t>
            </a:r>
            <a:r>
              <a:rPr lang="en-US" dirty="0" err="1"/>
              <a:t>olmaydi</a:t>
            </a:r>
            <a:r>
              <a:rPr lang="en-US" dirty="0"/>
              <a:t>.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 </a:t>
            </a:r>
            <a:r>
              <a:rPr lang="en-US" dirty="0" err="1"/>
              <a:t>parollar</a:t>
            </a:r>
            <a:r>
              <a:rPr lang="en-US" dirty="0"/>
              <a:t>, </a:t>
            </a:r>
            <a:r>
              <a:rPr lang="en-US" dirty="0" err="1"/>
              <a:t>moliyaviy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shaxsiy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 </a:t>
            </a:r>
            <a:r>
              <a:rPr lang="en-US" dirty="0" err="1"/>
              <a:t>kabi</a:t>
            </a:r>
            <a:r>
              <a:rPr lang="en-US" dirty="0"/>
              <a:t> </a:t>
            </a:r>
            <a:r>
              <a:rPr lang="en-US" dirty="0" err="1"/>
              <a:t>nozik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</a:p>
          <a:p>
            <a:pPr algn="just">
              <a:lnSpc>
                <a:spcPct val="114000"/>
              </a:lnSpc>
            </a:pPr>
            <a:r>
              <a:rPr lang="en-US" dirty="0"/>
              <a:t>	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vositalari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uni</a:t>
            </a:r>
            <a:r>
              <a:rPr lang="en-US" dirty="0"/>
              <a:t> </a:t>
            </a:r>
            <a:r>
              <a:rPr lang="en-US" dirty="0" err="1"/>
              <a:t>o'qib</a:t>
            </a:r>
            <a:r>
              <a:rPr lang="en-US" dirty="0"/>
              <a:t> </a:t>
            </a:r>
            <a:r>
              <a:rPr lang="en-US" dirty="0" err="1"/>
              <a:t>bo'lmaydigan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murakkab</a:t>
            </a:r>
            <a:r>
              <a:rPr lang="en-US" dirty="0"/>
              <a:t> </a:t>
            </a:r>
            <a:r>
              <a:rPr lang="en-US" dirty="0" err="1"/>
              <a:t>algoritmlardan</a:t>
            </a:r>
            <a:r>
              <a:rPr lang="en-US" dirty="0"/>
              <a:t> </a:t>
            </a:r>
            <a:r>
              <a:rPr lang="en-US" dirty="0" err="1"/>
              <a:t>foydalanadi</a:t>
            </a:r>
            <a:r>
              <a:rPr lang="en-US" dirty="0"/>
              <a:t>. </a:t>
            </a:r>
            <a:r>
              <a:rPr lang="en-US" dirty="0" err="1"/>
              <a:t>Ma'lumotlarga</a:t>
            </a:r>
            <a:r>
              <a:rPr lang="en-US" dirty="0"/>
              <a:t> </a:t>
            </a:r>
            <a:r>
              <a:rPr lang="en-US" dirty="0" err="1"/>
              <a:t>kirishning</a:t>
            </a:r>
            <a:r>
              <a:rPr lang="en-US" dirty="0"/>
              <a:t> yagona </a:t>
            </a:r>
            <a:r>
              <a:rPr lang="en-US" dirty="0" err="1"/>
              <a:t>yo'li</a:t>
            </a:r>
            <a:r>
              <a:rPr lang="en-US" dirty="0"/>
              <a:t> </a:t>
            </a:r>
            <a:r>
              <a:rPr lang="en-US" dirty="0" err="1"/>
              <a:t>shifrni</a:t>
            </a:r>
            <a:r>
              <a:rPr lang="en-US" dirty="0"/>
              <a:t> </a:t>
            </a:r>
            <a:r>
              <a:rPr lang="en-US" dirty="0" err="1"/>
              <a:t>ochish</a:t>
            </a:r>
            <a:r>
              <a:rPr lang="en-US" dirty="0"/>
              <a:t> </a:t>
            </a:r>
            <a:r>
              <a:rPr lang="en-US" dirty="0" err="1"/>
              <a:t>kalitidan</a:t>
            </a:r>
            <a:r>
              <a:rPr lang="en-US" dirty="0"/>
              <a:t> </a:t>
            </a:r>
            <a:r>
              <a:rPr lang="en-US" dirty="0" err="1"/>
              <a:t>foydalanishdir</a:t>
            </a:r>
            <a:r>
              <a:rPr lang="en-US" dirty="0"/>
              <a:t>. </a:t>
            </a:r>
            <a:r>
              <a:rPr lang="en-US" dirty="0" err="1"/>
              <a:t>Shifrlash</a:t>
            </a:r>
            <a:r>
              <a:rPr lang="en-US" dirty="0"/>
              <a:t> </a:t>
            </a:r>
            <a:r>
              <a:rPr lang="en-US" dirty="0" err="1"/>
              <a:t>ma'lumotlarni</a:t>
            </a:r>
            <a:r>
              <a:rPr lang="en-US" dirty="0"/>
              <a:t> </a:t>
            </a:r>
            <a:r>
              <a:rPr lang="en-US" dirty="0" err="1"/>
              <a:t>ruxsatsiz</a:t>
            </a:r>
            <a:r>
              <a:rPr lang="en-US" dirty="0"/>
              <a:t> </a:t>
            </a:r>
            <a:r>
              <a:rPr lang="en-US" dirty="0" err="1"/>
              <a:t>kirish</a:t>
            </a:r>
            <a:r>
              <a:rPr lang="en-US" dirty="0"/>
              <a:t>, </a:t>
            </a:r>
            <a:r>
              <a:rPr lang="en-US" dirty="0" err="1"/>
              <a:t>o'g'irlik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yo'qotishdan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qilishning</a:t>
            </a:r>
            <a:r>
              <a:rPr lang="en-US" dirty="0"/>
              <a:t> </a:t>
            </a:r>
            <a:r>
              <a:rPr lang="en-US" dirty="0" err="1"/>
              <a:t>samarali</a:t>
            </a:r>
            <a:r>
              <a:rPr lang="en-US" dirty="0"/>
              <a:t> </a:t>
            </a:r>
            <a:r>
              <a:rPr lang="en-US" dirty="0" err="1"/>
              <a:t>usuli</a:t>
            </a:r>
            <a:r>
              <a:rPr lang="en-US" dirty="0"/>
              <a:t> </a:t>
            </a:r>
            <a:r>
              <a:rPr lang="en-US" dirty="0" err="1"/>
              <a:t>hisoblanadi</a:t>
            </a:r>
            <a:r>
              <a:rPr lang="en-US" dirty="0"/>
              <a:t>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0B325B-563C-4C25-8E1A-025AC2A15F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462" y="1113775"/>
            <a:ext cx="4630445" cy="463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0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52</TotalTime>
  <Words>509</Words>
  <Application>Microsoft Office PowerPoint</Application>
  <PresentationFormat>Широкоэкранный</PresentationFormat>
  <Paragraphs>25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Times New Roman</vt:lpstr>
      <vt:lpstr>Tw Cen MT</vt:lpstr>
      <vt:lpstr>Контур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Ro'zimurod Isoqov</dc:creator>
  <cp:lastModifiedBy>Ro'zimurod Isoqov</cp:lastModifiedBy>
  <cp:revision>8</cp:revision>
  <dcterms:created xsi:type="dcterms:W3CDTF">2023-06-01T15:23:40Z</dcterms:created>
  <dcterms:modified xsi:type="dcterms:W3CDTF">2023-06-01T17:34:10Z</dcterms:modified>
</cp:coreProperties>
</file>

<file path=docProps/thumbnail.jpeg>
</file>